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ECE1A-FCFC-4D8D-A72F-B78FFC9772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>
                <a:latin typeface="Arial Black" panose="020B0A04020102020204" pitchFamily="34" charset="0"/>
              </a:rPr>
              <a:t>Keelings</a:t>
            </a:r>
            <a:r>
              <a:rPr lang="en-GB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9EF60-A786-44A5-8322-3C51BD08DF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Holly Lavin 01/04/2020</a:t>
            </a:r>
          </a:p>
        </p:txBody>
      </p:sp>
    </p:spTree>
    <p:extLst>
      <p:ext uri="{BB962C8B-B14F-4D97-AF65-F5344CB8AC3E}">
        <p14:creationId xmlns:p14="http://schemas.microsoft.com/office/powerpoint/2010/main" val="27411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BCE41-B5AE-4213-980B-7C68EFF39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GB" dirty="0"/>
              <a:t>How keeling's began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0C301-D24D-444C-831F-F21E2A4CE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4560"/>
            <a:ext cx="5816600" cy="4024125"/>
          </a:xfrm>
        </p:spPr>
        <p:txBody>
          <a:bodyPr>
            <a:normAutofit/>
          </a:bodyPr>
          <a:lstStyle/>
          <a:p>
            <a:pPr algn="just"/>
            <a:r>
              <a:rPr lang="en-GB" dirty="0" err="1"/>
              <a:t>Keelings</a:t>
            </a:r>
            <a:r>
              <a:rPr lang="en-GB" dirty="0"/>
              <a:t> was founded in 1926 in Dublin</a:t>
            </a:r>
          </a:p>
          <a:p>
            <a:pPr algn="just"/>
            <a:r>
              <a:rPr lang="en-GB" dirty="0"/>
              <a:t>The first place they sold their food was in the Dublin market in the 1930s</a:t>
            </a:r>
          </a:p>
          <a:p>
            <a:pPr algn="just"/>
            <a:r>
              <a:rPr lang="en-GB" dirty="0"/>
              <a:t>In the 1970s they grew in size and added new products to supply the new growing supermarket industry</a:t>
            </a:r>
          </a:p>
          <a:p>
            <a:pPr algn="just"/>
            <a:r>
              <a:rPr lang="en-GB" dirty="0"/>
              <a:t>In the 2000s </a:t>
            </a:r>
            <a:r>
              <a:rPr lang="en-GB" dirty="0" err="1"/>
              <a:t>Keelings</a:t>
            </a:r>
            <a:r>
              <a:rPr lang="en-GB" dirty="0"/>
              <a:t> introduced new  supply chain methods to ensure the customers get the product in time and as fresh as possible</a:t>
            </a:r>
          </a:p>
          <a:p>
            <a:pPr algn="just"/>
            <a:r>
              <a:rPr lang="en-GB" dirty="0"/>
              <a:t>This is it’s ninety third year in business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0A5983-C1FE-4C65-A249-B6286A3E6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0" y="2940686"/>
            <a:ext cx="4521200" cy="253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15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2F7A-70AA-4B4B-A71D-504AD6834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GB" dirty="0"/>
              <a:t>What they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89B14-A126-4E3B-AFEF-F7C1EADEA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4560"/>
            <a:ext cx="5816600" cy="4024125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1920-1916 rhubarb was the main crop</a:t>
            </a:r>
          </a:p>
          <a:p>
            <a:pPr algn="just"/>
            <a:r>
              <a:rPr lang="en-GB" dirty="0"/>
              <a:t>1937 was the first time </a:t>
            </a:r>
            <a:r>
              <a:rPr lang="en-GB" dirty="0" err="1"/>
              <a:t>Keelings</a:t>
            </a:r>
            <a:r>
              <a:rPr lang="en-GB" dirty="0"/>
              <a:t> grew strawberries</a:t>
            </a:r>
          </a:p>
          <a:p>
            <a:pPr algn="just"/>
            <a:r>
              <a:rPr lang="en-GB" dirty="0"/>
              <a:t>1949 </a:t>
            </a:r>
            <a:r>
              <a:rPr lang="en-GB" dirty="0" err="1"/>
              <a:t>Keelings</a:t>
            </a:r>
            <a:r>
              <a:rPr lang="en-GB" dirty="0"/>
              <a:t> started to grow brambly apples</a:t>
            </a:r>
          </a:p>
          <a:p>
            <a:pPr algn="just"/>
            <a:r>
              <a:rPr lang="en-GB" dirty="0"/>
              <a:t>Today they grow lots of different fruit such as, apples, pears, blackberries, </a:t>
            </a:r>
            <a:r>
              <a:rPr lang="en-GB" dirty="0" err="1"/>
              <a:t>cheeries</a:t>
            </a:r>
            <a:r>
              <a:rPr lang="en-GB" dirty="0"/>
              <a:t>, raspberries and blueberries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FA8757-70A1-49A3-BCDB-AE0D59E8EC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90" r="20924" b="3"/>
          <a:stretch/>
        </p:blipFill>
        <p:spPr>
          <a:xfrm>
            <a:off x="6985000" y="2501159"/>
            <a:ext cx="4521200" cy="341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9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627EC-3666-42BF-84C3-6D52506B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GB" dirty="0" err="1"/>
              <a:t>Keelings</a:t>
            </a:r>
            <a:r>
              <a:rPr lang="en-GB" dirty="0"/>
              <a:t> facts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A8EBE10F-47D0-4B3F-B5F8-94C9A9707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4560"/>
            <a:ext cx="5816600" cy="402412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Over 2,000 people work for </a:t>
            </a:r>
            <a:r>
              <a:rPr lang="en-US" dirty="0" err="1"/>
              <a:t>Keelings</a:t>
            </a:r>
            <a:endParaRPr lang="en-US" dirty="0"/>
          </a:p>
          <a:p>
            <a:pPr algn="just"/>
            <a:r>
              <a:rPr lang="en-US" dirty="0"/>
              <a:t>Keeling's saying is “</a:t>
            </a:r>
            <a:r>
              <a:rPr lang="en-US" dirty="0" err="1"/>
              <a:t>Keelings</a:t>
            </a:r>
            <a:r>
              <a:rPr lang="en-US" dirty="0"/>
              <a:t> Love To Grow”</a:t>
            </a:r>
          </a:p>
          <a:p>
            <a:pPr algn="just"/>
            <a:r>
              <a:rPr lang="en-US" dirty="0"/>
              <a:t>They want kids and adults to grow more plants</a:t>
            </a:r>
          </a:p>
          <a:p>
            <a:pPr algn="just"/>
            <a:r>
              <a:rPr lang="en-US" dirty="0"/>
              <a:t>Keeling’s home shop sell honey and pineapple as well as berries</a:t>
            </a:r>
          </a:p>
        </p:txBody>
      </p:sp>
      <p:pic>
        <p:nvPicPr>
          <p:cNvPr id="1026" name="Picture 2" descr="Keelings">
            <a:extLst>
              <a:ext uri="{FF2B5EF4-FFF2-40B4-BE49-F238E27FC236}">
                <a16:creationId xmlns:a16="http://schemas.microsoft.com/office/drawing/2014/main" id="{BAC7A830-EC8D-462F-8FF0-EB9D35EE92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1" r="11540" b="1"/>
          <a:stretch/>
        </p:blipFill>
        <p:spPr bwMode="auto">
          <a:xfrm>
            <a:off x="6985000" y="2501159"/>
            <a:ext cx="4521200" cy="341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35146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Century Gothic</vt:lpstr>
      <vt:lpstr>Vapor Trail</vt:lpstr>
      <vt:lpstr>Keelings </vt:lpstr>
      <vt:lpstr>How keeling's began</vt:lpstr>
      <vt:lpstr>What they grow</vt:lpstr>
      <vt:lpstr>Keelings facts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Keelings</dc:title>
  <dc:creator>Adrian Lavin</dc:creator>
  <cp:lastModifiedBy>Lavin, Adrian</cp:lastModifiedBy>
  <cp:revision>2</cp:revision>
  <dcterms:created xsi:type="dcterms:W3CDTF">2020-04-01T17:43:10Z</dcterms:created>
  <dcterms:modified xsi:type="dcterms:W3CDTF">2020-04-01T17:46:14Z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20328fc-7558-4cdc-b167-5c14e2f648d5_Enabled">
    <vt:lpwstr>True</vt:lpwstr>
  </property>
  <property fmtid="{D5CDD505-2E9C-101B-9397-08002B2CF9AE}" pid="3" name="MSIP_Label_a20328fc-7558-4cdc-b167-5c14e2f648d5_SiteId">
    <vt:lpwstr>d9c7995d-4c06-40b7-829c-3921bdc751ed</vt:lpwstr>
  </property>
  <property fmtid="{D5CDD505-2E9C-101B-9397-08002B2CF9AE}" pid="4" name="MSIP_Label_a20328fc-7558-4cdc-b167-5c14e2f648d5_Owner">
    <vt:lpwstr>adrian.lavin@sulzer.com</vt:lpwstr>
  </property>
  <property fmtid="{D5CDD505-2E9C-101B-9397-08002B2CF9AE}" pid="5" name="MSIP_Label_a20328fc-7558-4cdc-b167-5c14e2f648d5_SetDate">
    <vt:lpwstr>2020-04-01T17:44:37.6028427Z</vt:lpwstr>
  </property>
  <property fmtid="{D5CDD505-2E9C-101B-9397-08002B2CF9AE}" pid="6" name="MSIP_Label_a20328fc-7558-4cdc-b167-5c14e2f648d5_Name">
    <vt:lpwstr>SULZER PUBLIC</vt:lpwstr>
  </property>
  <property fmtid="{D5CDD505-2E9C-101B-9397-08002B2CF9AE}" pid="7" name="MSIP_Label_a20328fc-7558-4cdc-b167-5c14e2f648d5_Application">
    <vt:lpwstr>Microsoft Azure Information Protection</vt:lpwstr>
  </property>
  <property fmtid="{D5CDD505-2E9C-101B-9397-08002B2CF9AE}" pid="8" name="MSIP_Label_a20328fc-7558-4cdc-b167-5c14e2f648d5_ActionId">
    <vt:lpwstr>f01c65f6-bde7-4d4f-b02d-37a2716ce8f6</vt:lpwstr>
  </property>
  <property fmtid="{D5CDD505-2E9C-101B-9397-08002B2CF9AE}" pid="9" name="MSIP_Label_a20328fc-7558-4cdc-b167-5c14e2f648d5_Extended_MSFT_Method">
    <vt:lpwstr>Manual</vt:lpwstr>
  </property>
  <property fmtid="{D5CDD505-2E9C-101B-9397-08002B2CF9AE}" pid="10" name="Sensitivity">
    <vt:lpwstr>SULZER PUBLIC</vt:lpwstr>
  </property>
</Properties>
</file>